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07F1-732D-4E3A-868F-143DB4B0CC46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65E8-5FB4-47C7-9C3F-69EC761D4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5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07F1-732D-4E3A-868F-143DB4B0CC46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65E8-5FB4-47C7-9C3F-69EC761D4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81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07F1-732D-4E3A-868F-143DB4B0CC46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65E8-5FB4-47C7-9C3F-69EC761D4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5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07F1-732D-4E3A-868F-143DB4B0CC46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65E8-5FB4-47C7-9C3F-69EC761D4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63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07F1-732D-4E3A-868F-143DB4B0CC46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65E8-5FB4-47C7-9C3F-69EC761D4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4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07F1-732D-4E3A-868F-143DB4B0CC46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65E8-5FB4-47C7-9C3F-69EC761D4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67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07F1-732D-4E3A-868F-143DB4B0CC46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65E8-5FB4-47C7-9C3F-69EC761D4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49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07F1-732D-4E3A-868F-143DB4B0CC46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65E8-5FB4-47C7-9C3F-69EC761D4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84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07F1-732D-4E3A-868F-143DB4B0CC46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65E8-5FB4-47C7-9C3F-69EC761D4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6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07F1-732D-4E3A-868F-143DB4B0CC46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65E8-5FB4-47C7-9C3F-69EC761D4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50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07F1-732D-4E3A-868F-143DB4B0CC46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65E8-5FB4-47C7-9C3F-69EC761D4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9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607F1-732D-4E3A-868F-143DB4B0CC46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865E8-5FB4-47C7-9C3F-69EC761D4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ЧЕРТЁЖНЫЕ ЗАБАВЫ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oodle.dist-368.ru/pluginfile.php/6455/course/summary/%D1%87%D0%B5%D1%80%D1%87%D0%B5%D0%BD%D0%B8%D0%B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46" y="1916832"/>
            <a:ext cx="62465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03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direktor\Desktop\photo_2019-02-06_15-27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171928" cy="54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64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Чертежник- конструктор</a:t>
            </a:r>
            <a:endParaRPr lang="ru-RU" dirty="0"/>
          </a:p>
        </p:txBody>
      </p:sp>
      <p:pic>
        <p:nvPicPr>
          <p:cNvPr id="2050" name="Picture 2" descr="C:\Users\direktor\Desktop\chertezh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445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rektor\Desktop\chertezh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67188"/>
            <a:ext cx="3912436" cy="293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75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Обязанности чертежника- конструктора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b="1" dirty="0"/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Очень много конструкторских бюро и производственных предприятий в нашей стране занимаются изготовлением нестандартных изделий и разработкой различных новых устройств и деталей. Специальность чертежника-конструктора требует большой ответственности, и квалифицированные работники имеют следующие обязанности: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вычерчивание чертежей деталей;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ведение конструкторской документации;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оформление чертежных прикладных документов;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снятие эскизов и преобразование их в цифровой формат для ЭВМ;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составление порядка сборки;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составление деталировки;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внесение корректировок;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составление таблиц;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конструирование изделий;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выполнение типовых расчетов;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проставление условных обозначений;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внесение примечаний;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добавление сносок и маркировок в чертежи;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разработка сопутствующих программ;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составление всевозможных схем;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заполнение ведомостей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36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300" y="188640"/>
            <a:ext cx="5396136" cy="64807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direktor\Desktop\depositphotos_1510588-Set-instruments-for-geometric-draw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0" y="2225651"/>
            <a:ext cx="3441282" cy="257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direktor\Desktop\задания чертежи\555555555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t="7561" r="2869" b="2474"/>
          <a:stretch/>
        </p:blipFill>
        <p:spPr bwMode="auto">
          <a:xfrm>
            <a:off x="4211960" y="332656"/>
            <a:ext cx="4320480" cy="60668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217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2304256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Задание 2</a:t>
            </a:r>
            <a:endParaRPr lang="ru-RU" sz="3600" dirty="0"/>
          </a:p>
        </p:txBody>
      </p:sp>
      <p:pic>
        <p:nvPicPr>
          <p:cNvPr id="6" name="Picture 2" descr="C:\Users\direktor\Desktop\depositphotos_1510588-Set-instruments-for-geometric-drawing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2364833" cy="177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irektor\Desktop\Рисун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234548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004048" y="548680"/>
            <a:ext cx="35283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err="1" smtClean="0"/>
              <a:t>Овоидальная</a:t>
            </a:r>
            <a:r>
              <a:rPr lang="ru-RU" sz="3600" dirty="0" smtClean="0"/>
              <a:t> кривая</a:t>
            </a:r>
            <a:endParaRPr lang="ru-RU" sz="36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76056" y="5085184"/>
            <a:ext cx="352839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овал</a:t>
            </a:r>
            <a:endParaRPr lang="ru-RU" sz="3600" dirty="0"/>
          </a:p>
        </p:txBody>
      </p:sp>
      <p:pic>
        <p:nvPicPr>
          <p:cNvPr id="4099" name="Picture 3" descr="C:\Users\direktor\Desktop\Рисун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6" y="3936835"/>
            <a:ext cx="2736306" cy="239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38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ru-RU" dirty="0" smtClean="0"/>
              <a:t>1. разделить окружность на 3,6,12 равные части.</a:t>
            </a:r>
          </a:p>
          <a:p>
            <a:r>
              <a:rPr lang="ru-RU" dirty="0" smtClean="0"/>
              <a:t>2. Выполнить технический рисунок детали.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241" y="2912012"/>
            <a:ext cx="3816424" cy="352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1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dirty="0" smtClean="0"/>
              <a:t>3. Построить третий вид по двум данным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direkto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5640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419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Чертежное домино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direktor\Desktop\20191209_1008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5792"/>
            <a:ext cx="7884368" cy="44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15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умеем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Работать чертежными инструментами;</a:t>
            </a:r>
            <a:endParaRPr lang="ru-RU" dirty="0" smtClean="0"/>
          </a:p>
          <a:p>
            <a:r>
              <a:rPr lang="ru-RU" dirty="0" smtClean="0"/>
              <a:t>Выполнять несложные графические изображения;</a:t>
            </a:r>
          </a:p>
          <a:p>
            <a:r>
              <a:rPr lang="ru-RU" dirty="0" smtClean="0"/>
              <a:t>Читать чертежи;</a:t>
            </a:r>
          </a:p>
          <a:p>
            <a:r>
              <a:rPr lang="ru-RU" dirty="0" smtClean="0"/>
              <a:t>Выполнять геометрические построения;</a:t>
            </a:r>
          </a:p>
          <a:p>
            <a:r>
              <a:rPr lang="ru-RU" dirty="0" smtClean="0"/>
              <a:t>Работать в команде и индивидуально.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direktor\Desktop\depositphotos_1510588-Set-instruments-for-geometric-drawin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1656184" cy="124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605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170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ЧЕРТЁЖНЫЕ ЗАБАВЫ</vt:lpstr>
      <vt:lpstr>Чертежник- конструктор</vt:lpstr>
      <vt:lpstr>Обязанности чертежника- конструктора</vt:lpstr>
      <vt:lpstr>Задание 1</vt:lpstr>
      <vt:lpstr>Задание 2</vt:lpstr>
      <vt:lpstr>Задание 3</vt:lpstr>
      <vt:lpstr>3. Построить третий вид по двум данным</vt:lpstr>
      <vt:lpstr>Чертежное домино</vt:lpstr>
      <vt:lpstr>Мы умеем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ЧЕРТЁЖНЫЕ ЗАБАВЫ</dc:title>
  <dc:creator>direktor</dc:creator>
  <cp:lastModifiedBy>direktor</cp:lastModifiedBy>
  <cp:revision>7</cp:revision>
  <dcterms:created xsi:type="dcterms:W3CDTF">2019-12-09T02:13:28Z</dcterms:created>
  <dcterms:modified xsi:type="dcterms:W3CDTF">2019-12-09T03:28:42Z</dcterms:modified>
</cp:coreProperties>
</file>